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AD0C46-4D73-427E-B350-7FF300D6BA7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A22E49-A60E-4951-89F1-442BA1DEF02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2762EF-AF7A-46BA-8F79-FDA3CF70F6D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C938F5-EAAE-4F0C-AC60-A8E6D4229F6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77E90D-F86B-425E-B7BE-000924122E9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E3BD0E-4C68-433E-A161-235B761CBD7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9E2975-FBD6-4F77-86E5-B755C4F7DB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BC54D3-B138-4950-8D90-3650F98718F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A2FAA3-81E9-4A33-B400-6BE8E023695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79FE03-C628-42A6-B54E-A5648EE537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A30772-46EC-4FE6-991B-BC0C78DE59A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041610-F226-4103-A705-167B143B8E3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3577EE-2FF0-45CC-B78D-FC007D6A39D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4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6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67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2024-09-02T16:42:45Z</dcterms:modified>
  <cp:revision>33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